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979A-1E12-497A-95E2-A8FD64C7657F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2A021-4354-479C-9592-D64A736A6E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1142984"/>
            <a:ext cx="4214842" cy="1571636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sz="6700" dirty="0" smtClean="0">
                <a:latin typeface="Brush Script MT" pitchFamily="66" charset="0"/>
              </a:rPr>
              <a:t>Chèque cadeau</a:t>
            </a:r>
            <a:r>
              <a:rPr lang="fr-FR" sz="6000" dirty="0" smtClean="0">
                <a:latin typeface="Brush Script MT" pitchFamily="66" charset="0"/>
              </a:rPr>
              <a:t> </a:t>
            </a:r>
            <a:br>
              <a:rPr lang="fr-FR" sz="6000" dirty="0" smtClean="0">
                <a:latin typeface="Brush Script MT" pitchFamily="66" charset="0"/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286124"/>
            <a:ext cx="7643866" cy="1071570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chemeClr val="tx1"/>
                </a:solidFill>
                <a:latin typeface="Brush Script MT" pitchFamily="66" charset="0"/>
              </a:rPr>
              <a:t>pour </a:t>
            </a:r>
            <a:r>
              <a:rPr lang="fr-FR" sz="4800" dirty="0" smtClean="0">
                <a:solidFill>
                  <a:schemeClr val="tx1"/>
                </a:solidFill>
                <a:latin typeface="Brush Script MT" pitchFamily="66" charset="0"/>
              </a:rPr>
              <a:t>une Séance de Bien-être</a:t>
            </a:r>
          </a:p>
          <a:p>
            <a:pPr algn="l"/>
            <a:endParaRPr lang="fr-FR" sz="4800" dirty="0" smtClean="0">
              <a:solidFill>
                <a:schemeClr val="tx1"/>
              </a:solidFill>
              <a:latin typeface="Brush Script MT" pitchFamily="66" charset="0"/>
            </a:endParaRPr>
          </a:p>
        </p:txBody>
      </p:sp>
      <p:pic>
        <p:nvPicPr>
          <p:cNvPr id="1026" name="Picture 2" descr="C:\Users\Utilisateur\Desktop\Barbara\PROF\creation entreprise\Site internet\images site\Logo-Barbara-ABLASSER-v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714356"/>
            <a:ext cx="4129088" cy="20677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643042" y="321468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158" y="4643446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Microsoft JhengHei Light" pitchFamily="34" charset="-120"/>
                <a:ea typeface="Microsoft JhengHei Light" pitchFamily="34" charset="-120"/>
              </a:rPr>
              <a:t>Prise de rendez-vous sur </a:t>
            </a:r>
            <a:r>
              <a:rPr lang="fr-FR" sz="2000" dirty="0" err="1">
                <a:latin typeface="Microsoft JhengHei Light" pitchFamily="34" charset="-120"/>
                <a:ea typeface="Microsoft JhengHei Light" pitchFamily="34" charset="-120"/>
              </a:rPr>
              <a:t>Doctolib</a:t>
            </a:r>
            <a:r>
              <a:rPr lang="fr-FR" sz="2000" dirty="0">
                <a:latin typeface="Microsoft JhengHei Light" pitchFamily="34" charset="-120"/>
                <a:ea typeface="Microsoft JhengHei Light" pitchFamily="34" charset="-120"/>
              </a:rPr>
              <a:t> ou par téléphone. </a:t>
            </a:r>
            <a:r>
              <a:rPr lang="fr-FR" sz="2000" dirty="0" smtClean="0">
                <a:latin typeface="Microsoft JhengHei Light" pitchFamily="34" charset="-120"/>
                <a:ea typeface="Microsoft JhengHei Light" pitchFamily="34" charset="-120"/>
              </a:rPr>
              <a:t>Merci </a:t>
            </a:r>
            <a:r>
              <a:rPr lang="fr-FR" sz="2000" dirty="0">
                <a:latin typeface="Microsoft JhengHei Light" pitchFamily="34" charset="-120"/>
                <a:ea typeface="Microsoft JhengHei Light" pitchFamily="34" charset="-120"/>
              </a:rPr>
              <a:t>de bien vouloir préciser le lieu de votre choix : </a:t>
            </a:r>
            <a:r>
              <a:rPr lang="fr-FR" sz="2000" dirty="0" smtClean="0">
                <a:latin typeface="Microsoft JhengHei Light" pitchFamily="34" charset="-120"/>
                <a:ea typeface="Microsoft JhengHei Light" pitchFamily="34" charset="-120"/>
              </a:rPr>
              <a:t>Carrières </a:t>
            </a:r>
            <a:r>
              <a:rPr lang="fr-FR" sz="2000" dirty="0">
                <a:latin typeface="Microsoft JhengHei Light" pitchFamily="34" charset="-120"/>
                <a:ea typeface="Microsoft JhengHei Light" pitchFamily="34" charset="-120"/>
              </a:rPr>
              <a:t>sur </a:t>
            </a:r>
            <a:r>
              <a:rPr lang="fr-FR" sz="2000" dirty="0" smtClean="0">
                <a:latin typeface="Microsoft JhengHei Light" pitchFamily="34" charset="-120"/>
                <a:ea typeface="Microsoft JhengHei Light" pitchFamily="34" charset="-120"/>
              </a:rPr>
              <a:t>Seine ou Paris.</a:t>
            </a:r>
          </a:p>
          <a:p>
            <a:endParaRPr lang="fr-FR" sz="2000" dirty="0" smtClean="0">
              <a:latin typeface="Microsoft JhengHei Light" pitchFamily="34" charset="-120"/>
              <a:ea typeface="Microsoft JhengHei Light" pitchFamily="34" charset="-120"/>
            </a:endParaRPr>
          </a:p>
          <a:p>
            <a:pPr algn="ctr"/>
            <a:r>
              <a:rPr lang="fr-FR" sz="2000" b="1" dirty="0" smtClean="0">
                <a:latin typeface="Microsoft JhengHei Light" pitchFamily="34" charset="-120"/>
                <a:ea typeface="Microsoft JhengHei Light" pitchFamily="34" charset="-120"/>
              </a:rPr>
              <a:t>www.hypnotherapie-barbara-ablasser.fr </a:t>
            </a:r>
            <a:r>
              <a:rPr lang="fr-FR" sz="2000" b="1" dirty="0">
                <a:latin typeface="Microsoft JhengHei Light" pitchFamily="34" charset="-120"/>
                <a:ea typeface="Microsoft JhengHei Light" pitchFamily="34" charset="-120"/>
              </a:rPr>
              <a:t>– tél. 06 52 46 09 57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85728"/>
            <a:ext cx="9144000" cy="64294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26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  Chèque cadeau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Chèque-cadeau pour une heure de Séance de Bien-être</dc:title>
  <dc:creator>Utilisateur</dc:creator>
  <cp:lastModifiedBy>Utilisateur</cp:lastModifiedBy>
  <cp:revision>18</cp:revision>
  <dcterms:created xsi:type="dcterms:W3CDTF">2021-11-29T14:21:05Z</dcterms:created>
  <dcterms:modified xsi:type="dcterms:W3CDTF">2022-03-22T16:17:39Z</dcterms:modified>
</cp:coreProperties>
</file>